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425A4-D519-47BB-A0B5-4B7A466FDEE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00D6-4703-49F4-A5EE-399059152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47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425A4-D519-47BB-A0B5-4B7A466FDEE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000D6-4703-49F4-A5EE-399059152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0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>
                <a:solidFill>
                  <a:schemeClr val="tx1"/>
                </a:solidFill>
              </a:rPr>
              <a:t>Муниципальное общеобразовательное учреждение «Усть-Наринзорская основная общеобразовательная школа»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90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Информационно-технологическое направление      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8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Ожидаемые результаты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2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Общие сведения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92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73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Пояснительная записка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54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3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100" smtClean="0">
                <a:solidFill>
                  <a:schemeClr val="tx1"/>
                </a:solidFill>
                <a:effectLst/>
              </a:rPr>
              <a:t/>
            </a:r>
            <a:br>
              <a:rPr lang="ru-RU" sz="3100" smtClean="0">
                <a:solidFill>
                  <a:schemeClr val="tx1"/>
                </a:solidFill>
                <a:effectLst/>
              </a:rPr>
            </a:br>
            <a:r>
              <a:rPr lang="ru-RU" sz="3100" smtClean="0">
                <a:solidFill>
                  <a:schemeClr val="tx1"/>
                </a:solidFill>
                <a:effectLst/>
              </a:rPr>
              <a:t>Цель:</a:t>
            </a:r>
            <a:r>
              <a:rPr lang="ru-RU" smtClean="0"/>
              <a:t/>
            </a:r>
            <a:br>
              <a:rPr lang="ru-RU" smtClean="0"/>
            </a:br>
            <a:r>
              <a:rPr lang="x-none" sz="2700" b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изучение возможностей организации взаимодействия игровой и учебно-познавательной деятельности младших школьников как средства формирования у них универсальных учебных действий.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7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9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Профессионально-предметное направление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81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Психолого-педагогическое направление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33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Методическое направление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59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общеобразовательное учреждение «Усть-Наринзорская основная общеобразовательная школа»</vt:lpstr>
      <vt:lpstr>Общие сведения</vt:lpstr>
      <vt:lpstr>Презентация PowerPoint</vt:lpstr>
      <vt:lpstr>Пояснительная записка</vt:lpstr>
      <vt:lpstr>Презентация PowerPoint</vt:lpstr>
      <vt:lpstr> Цель: изучение возможностей организации взаимодействия игровой и учебно-познавательной деятельности младших школьников как средства формирования у них универсальных учебных действий. </vt:lpstr>
      <vt:lpstr>Профессионально-предметное направление</vt:lpstr>
      <vt:lpstr>Психолого-педагогическое направление</vt:lpstr>
      <vt:lpstr>Методическое направление</vt:lpstr>
      <vt:lpstr>Информационно-технологическое направление      </vt:lpstr>
      <vt:lpstr>Ожидаемые результаты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«Усть-Наринзорская основная общеобразовательная школа»</dc:title>
  <dc:creator>школа</dc:creator>
  <cp:lastModifiedBy>школа</cp:lastModifiedBy>
  <cp:revision>1</cp:revision>
  <dcterms:created xsi:type="dcterms:W3CDTF">2017-03-28T11:46:08Z</dcterms:created>
  <dcterms:modified xsi:type="dcterms:W3CDTF">2017-03-28T11:46:08Z</dcterms:modified>
</cp:coreProperties>
</file>